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77050" cy="96567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0950D-AF91-443D-81F0-0D66E58552F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906427DA-D1FC-40E3-98F8-808E4D5786C2}">
      <dgm:prSet/>
      <dgm:spPr/>
      <dgm:t>
        <a:bodyPr/>
        <a:lstStyle/>
        <a:p>
          <a:pPr rtl="0"/>
          <a:r>
            <a:rPr lang="es-ES" dirty="0" smtClean="0">
              <a:solidFill>
                <a:srgbClr val="C00000"/>
              </a:solidFill>
            </a:rPr>
            <a:t>DIOS LES BENDIGA</a:t>
          </a:r>
          <a:endParaRPr lang="es-ES" dirty="0">
            <a:solidFill>
              <a:srgbClr val="C00000"/>
            </a:solidFill>
          </a:endParaRPr>
        </a:p>
      </dgm:t>
    </dgm:pt>
    <dgm:pt modelId="{44C7EA9B-1BBA-4765-97AF-840559E0D24B}" type="parTrans" cxnId="{3269AC2C-B323-4159-A696-214FCD1959A7}">
      <dgm:prSet/>
      <dgm:spPr/>
      <dgm:t>
        <a:bodyPr/>
        <a:lstStyle/>
        <a:p>
          <a:endParaRPr lang="es-ES"/>
        </a:p>
      </dgm:t>
    </dgm:pt>
    <dgm:pt modelId="{2A95ECCE-373A-4325-BFD4-5A33F23961F3}" type="sibTrans" cxnId="{3269AC2C-B323-4159-A696-214FCD1959A7}">
      <dgm:prSet/>
      <dgm:spPr/>
      <dgm:t>
        <a:bodyPr/>
        <a:lstStyle/>
        <a:p>
          <a:endParaRPr lang="es-ES"/>
        </a:p>
      </dgm:t>
    </dgm:pt>
    <dgm:pt modelId="{499CD4EF-E41C-4E86-BAA8-84679A10F331}" type="pres">
      <dgm:prSet presAssocID="{3860950D-AF91-443D-81F0-0D66E58552F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7F56B6B3-6B53-4C97-869D-AA3AD742CB37}" type="pres">
      <dgm:prSet presAssocID="{3860950D-AF91-443D-81F0-0D66E58552F0}" presName="pyramid" presStyleLbl="node1" presStyleIdx="0" presStyleCnt="1" custLinFactNeighborX="2727" custLinFactNeighborY="-17425"/>
      <dgm:spPr/>
    </dgm:pt>
    <dgm:pt modelId="{5EF29360-6083-403B-8554-245A14A31805}" type="pres">
      <dgm:prSet presAssocID="{3860950D-AF91-443D-81F0-0D66E58552F0}" presName="theList" presStyleCnt="0"/>
      <dgm:spPr/>
    </dgm:pt>
    <dgm:pt modelId="{437E346F-4B04-4B4F-8009-53968584A731}" type="pres">
      <dgm:prSet presAssocID="{906427DA-D1FC-40E3-98F8-808E4D5786C2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32C5A8-65CF-4C52-8020-5103506FCCA5}" type="pres">
      <dgm:prSet presAssocID="{906427DA-D1FC-40E3-98F8-808E4D5786C2}" presName="aSpace" presStyleCnt="0"/>
      <dgm:spPr/>
    </dgm:pt>
  </dgm:ptLst>
  <dgm:cxnLst>
    <dgm:cxn modelId="{F5A305E4-519B-4942-A6DE-D55610862ED9}" type="presOf" srcId="{906427DA-D1FC-40E3-98F8-808E4D5786C2}" destId="{437E346F-4B04-4B4F-8009-53968584A731}" srcOrd="0" destOrd="0" presId="urn:microsoft.com/office/officeart/2005/8/layout/pyramid2"/>
    <dgm:cxn modelId="{9AD682FA-0CEF-4C91-96C7-49DE0A288434}" type="presOf" srcId="{3860950D-AF91-443D-81F0-0D66E58552F0}" destId="{499CD4EF-E41C-4E86-BAA8-84679A10F331}" srcOrd="0" destOrd="0" presId="urn:microsoft.com/office/officeart/2005/8/layout/pyramid2"/>
    <dgm:cxn modelId="{3269AC2C-B323-4159-A696-214FCD1959A7}" srcId="{3860950D-AF91-443D-81F0-0D66E58552F0}" destId="{906427DA-D1FC-40E3-98F8-808E4D5786C2}" srcOrd="0" destOrd="0" parTransId="{44C7EA9B-1BBA-4765-97AF-840559E0D24B}" sibTransId="{2A95ECCE-373A-4325-BFD4-5A33F23961F3}"/>
    <dgm:cxn modelId="{F5234F95-8375-4AA1-BF80-D682018785BF}" type="presParOf" srcId="{499CD4EF-E41C-4E86-BAA8-84679A10F331}" destId="{7F56B6B3-6B53-4C97-869D-AA3AD742CB37}" srcOrd="0" destOrd="0" presId="urn:microsoft.com/office/officeart/2005/8/layout/pyramid2"/>
    <dgm:cxn modelId="{1AA68AA3-AD4A-47BA-A856-23EACC853EC9}" type="presParOf" srcId="{499CD4EF-E41C-4E86-BAA8-84679A10F331}" destId="{5EF29360-6083-403B-8554-245A14A31805}" srcOrd="1" destOrd="0" presId="urn:microsoft.com/office/officeart/2005/8/layout/pyramid2"/>
    <dgm:cxn modelId="{B18C9BB7-CC7D-49CD-B87D-46F640288B37}" type="presParOf" srcId="{5EF29360-6083-403B-8554-245A14A31805}" destId="{437E346F-4B04-4B4F-8009-53968584A731}" srcOrd="0" destOrd="0" presId="urn:microsoft.com/office/officeart/2005/8/layout/pyramid2"/>
    <dgm:cxn modelId="{D0A1C2F7-281D-45D4-A0E8-0078C90A560D}" type="presParOf" srcId="{5EF29360-6083-403B-8554-245A14A31805}" destId="{4F32C5A8-65CF-4C52-8020-5103506FCCA5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6B6B3-6B53-4C97-869D-AA3AD742CB37}">
      <dsp:nvSpPr>
        <dsp:cNvPr id="0" name=""/>
        <dsp:cNvSpPr/>
      </dsp:nvSpPr>
      <dsp:spPr>
        <a:xfrm>
          <a:off x="1635794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E346F-4B04-4B4F-8009-53968584A731}">
      <dsp:nvSpPr>
        <dsp:cNvPr id="0" name=""/>
        <dsp:cNvSpPr/>
      </dsp:nvSpPr>
      <dsp:spPr>
        <a:xfrm>
          <a:off x="3775352" y="453038"/>
          <a:ext cx="2941875" cy="32176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>
              <a:solidFill>
                <a:srgbClr val="C00000"/>
              </a:solidFill>
            </a:rPr>
            <a:t>DIOS LES BENDIGA</a:t>
          </a:r>
          <a:endParaRPr lang="es-ES" sz="4200" kern="1200" dirty="0">
            <a:solidFill>
              <a:srgbClr val="C00000"/>
            </a:solidFill>
          </a:endParaRPr>
        </a:p>
      </dsp:txBody>
      <dsp:txXfrm>
        <a:off x="3918963" y="596649"/>
        <a:ext cx="2654653" cy="2930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7CA68D-EF5B-4A42-9584-D3DF5BF9E582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5BF5E9-8B2D-451A-BAAD-971A28F6A2A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07504" y="188640"/>
            <a:ext cx="8208912" cy="65527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543800" cy="25939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chemeClr val="accent3"/>
                </a:solidFill>
              </a:rPr>
              <a:t>ES GRATO PARA LA I.E. MARÍA MONTESSORI DARLES UN SALUDO DE BIENVENIDA PARA ESTE </a:t>
            </a:r>
            <a:r>
              <a:rPr lang="es-ES" sz="5400" dirty="0" smtClean="0">
                <a:solidFill>
                  <a:schemeClr val="accent3"/>
                </a:solidFill>
              </a:rPr>
              <a:t>AÑO</a:t>
            </a:r>
            <a:endParaRPr lang="es-ES" sz="5400" dirty="0">
              <a:solidFill>
                <a:schemeClr val="accent3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56992"/>
            <a:ext cx="3528392" cy="264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260648"/>
            <a:ext cx="7416824" cy="61926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S" sz="6000" dirty="0" smtClean="0"/>
          </a:p>
          <a:p>
            <a:pPr algn="ctr"/>
            <a:endParaRPr lang="es-ES" sz="6000" dirty="0"/>
          </a:p>
          <a:p>
            <a:pPr algn="ctr"/>
            <a:endParaRPr lang="es-ES" sz="4000" dirty="0" smtClean="0"/>
          </a:p>
          <a:p>
            <a:pPr algn="ctr"/>
            <a:r>
              <a:rPr lang="es-ES" sz="4000" dirty="0" smtClean="0">
                <a:solidFill>
                  <a:srgbClr val="00B0F0"/>
                </a:solidFill>
              </a:rPr>
              <a:t>DESEARLES QUE EL DIOS TODOPODEROSO LES LLENE DE BENDICIONES</a:t>
            </a:r>
            <a:endParaRPr lang="es-ES" sz="4000" dirty="0">
              <a:solidFill>
                <a:srgbClr val="00B0F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4176464" cy="31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6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loriaP\AppData\Local\Microsoft\Windows\Temporary Internet Files\Content.IE5\GI2KV4YY\cumple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5896" y="2348880"/>
            <a:ext cx="3024336" cy="408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>
                <a:solidFill>
                  <a:schemeClr val="accent6"/>
                </a:solidFill>
              </a:rPr>
              <a:t>Y </a:t>
            </a:r>
            <a:r>
              <a:rPr lang="es-ES" dirty="0" smtClean="0">
                <a:solidFill>
                  <a:schemeClr val="accent6"/>
                </a:solidFill>
              </a:rPr>
              <a:t>EL </a:t>
            </a:r>
            <a:r>
              <a:rPr lang="es-ES" dirty="0" smtClean="0">
                <a:solidFill>
                  <a:schemeClr val="accent6"/>
                </a:solidFill>
              </a:rPr>
              <a:t>2015 LLEGUE ACOMPAÑADO DE BONITAS SORPRESAS</a:t>
            </a:r>
            <a:endParaRPr lang="es-E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7499176" cy="3442387"/>
          </a:xfrm>
        </p:spPr>
        <p:txBody>
          <a:bodyPr>
            <a:normAutofit/>
          </a:bodyPr>
          <a:lstStyle/>
          <a:p>
            <a:pPr algn="ctr"/>
            <a:endParaRPr lang="es-ES" sz="6600" dirty="0" smtClean="0">
              <a:solidFill>
                <a:srgbClr val="7030A0"/>
              </a:solidFill>
            </a:endParaRPr>
          </a:p>
          <a:p>
            <a:pPr algn="ctr"/>
            <a:r>
              <a:rPr lang="es-ES" sz="6600" dirty="0" smtClean="0">
                <a:solidFill>
                  <a:srgbClr val="7030A0"/>
                </a:solidFill>
              </a:rPr>
              <a:t>CUENTEN CON NOSOTROS</a:t>
            </a:r>
            <a:endParaRPr lang="es-ES" sz="66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GloriaP\AppData\Local\Microsoft\Windows\Temporary Internet Files\Content.IE5\FY7SGZME\gente_conectad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4532362" cy="30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89250"/>
            <a:ext cx="4435748" cy="3552132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900" dirty="0" smtClean="0">
                <a:solidFill>
                  <a:srgbClr val="FF0000"/>
                </a:solidFill>
              </a:rPr>
              <a:t>COMPARTIREMOS MOMENTOS ESPECIALES</a:t>
            </a:r>
            <a:r>
              <a:rPr lang="es-ES" sz="5300" dirty="0">
                <a:solidFill>
                  <a:srgbClr val="FF0000"/>
                </a:solidFill>
              </a:rPr>
              <a:t/>
            </a:r>
            <a:br>
              <a:rPr lang="es-ES" sz="5300" dirty="0">
                <a:solidFill>
                  <a:srgbClr val="FF0000"/>
                </a:solidFill>
              </a:rPr>
            </a:br>
            <a:endParaRPr lang="es-ES" sz="5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S" sz="6600" dirty="0" smtClean="0"/>
          </a:p>
          <a:p>
            <a:pPr algn="ctr"/>
            <a:r>
              <a:rPr lang="es-ES" sz="6600" dirty="0" smtClean="0">
                <a:solidFill>
                  <a:srgbClr val="00B050"/>
                </a:solidFill>
              </a:rPr>
              <a:t>CADA DÍA LAS MISERICORDIAS DE DIOS SON NUEVAS</a:t>
            </a:r>
            <a:endParaRPr lang="es-ES" sz="6600" dirty="0">
              <a:solidFill>
                <a:srgbClr val="00B05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3096344" cy="233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1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smtClean="0">
                <a:solidFill>
                  <a:schemeClr val="bg2">
                    <a:lumMod val="25000"/>
                  </a:schemeClr>
                </a:solidFill>
              </a:rPr>
              <a:t>DEBEMOS ESFORZARNOS Y SER VALIENTES PARA ALCANZAR NUESTRAS METAS</a:t>
            </a:r>
            <a:endParaRPr lang="es-E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C:\Users\GloriaP\AppData\Local\Microsoft\Windows\Temporary Internet Files\Content.IE5\Z8UHFRQF\13288479_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323528" y="332656"/>
            <a:ext cx="8568952" cy="626469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751763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5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48</Words>
  <Application>Microsoft Office PowerPoint</Application>
  <PresentationFormat>Presentación en pantalla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ES GRATO PARA LA I.E. MARÍA MONTESSORI DARLES UN SALUDO DE BIENVENIDA PARA ESTE AÑO</vt:lpstr>
      <vt:lpstr>Presentación de PowerPoint</vt:lpstr>
      <vt:lpstr>  Y EL 2015 LLEGUE ACOMPAÑADO DE BONITAS SORPRESAS</vt:lpstr>
      <vt:lpstr>Presentación de PowerPoint</vt:lpstr>
      <vt:lpstr>  COMPARTIREMOS MOMENTOS ESPECIALES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GRATO PARA LA I.E. MARÍA MONTESSORI DARLES UN SALUDO DE BIENVENIDA PARA ESTE AÑO 2015</dc:title>
  <dc:creator>Gloria Pacheco</dc:creator>
  <cp:lastModifiedBy>Gloria Pacheco</cp:lastModifiedBy>
  <cp:revision>8</cp:revision>
  <cp:lastPrinted>2015-01-13T03:03:30Z</cp:lastPrinted>
  <dcterms:created xsi:type="dcterms:W3CDTF">2015-01-12T13:56:26Z</dcterms:created>
  <dcterms:modified xsi:type="dcterms:W3CDTF">2015-01-13T21:34:32Z</dcterms:modified>
</cp:coreProperties>
</file>